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6E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4"/>
    <p:restoredTop sz="95915"/>
  </p:normalViewPr>
  <p:slideViewPr>
    <p:cSldViewPr snapToGrid="0" snapToObjects="1">
      <p:cViewPr varScale="1">
        <p:scale>
          <a:sx n="59" d="100"/>
          <a:sy n="59" d="100"/>
        </p:scale>
        <p:origin x="26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6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7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3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6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1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36E8-725B-4D45-94B8-BD7E8AFEF431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D088-4ED6-B54D-9E4B-727DE36C53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6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F062EDC-80F7-AB44-8E1A-21436AC0D94F}"/>
              </a:ext>
            </a:extLst>
          </p:cNvPr>
          <p:cNvSpPr>
            <a:spLocks/>
          </p:cNvSpPr>
          <p:nvPr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48B5C86-53FC-9742-A54B-D7212999D826}"/>
              </a:ext>
            </a:extLst>
          </p:cNvPr>
          <p:cNvCxnSpPr>
            <a:cxnSpLocks/>
          </p:cNvCxnSpPr>
          <p:nvPr/>
        </p:nvCxnSpPr>
        <p:spPr>
          <a:xfrm>
            <a:off x="342507" y="302907"/>
            <a:ext cx="0" cy="14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82A0A4-D9A3-8340-9F83-526EC8395530}"/>
              </a:ext>
            </a:extLst>
          </p:cNvPr>
          <p:cNvSpPr txBox="1"/>
          <p:nvPr/>
        </p:nvSpPr>
        <p:spPr>
          <a:xfrm>
            <a:off x="1489909" y="868125"/>
            <a:ext cx="52645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A56EFF"/>
                </a:solidFill>
                <a:latin typeface="IBM Plex Sans" panose="020B0503050203000203" pitchFamily="34" charset="0"/>
              </a:rPr>
              <a:t>COMMITMENT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522FE49-23FA-794B-9951-456F6696B190}"/>
              </a:ext>
            </a:extLst>
          </p:cNvPr>
          <p:cNvSpPr txBox="1"/>
          <p:nvPr/>
        </p:nvSpPr>
        <p:spPr>
          <a:xfrm>
            <a:off x="186766" y="2166241"/>
            <a:ext cx="648446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IBM Plex Sans" panose="020B0503050203000203" pitchFamily="34" charset="0"/>
              </a:rPr>
              <a:t>To protect myself, my family and my</a:t>
            </a:r>
          </a:p>
          <a:p>
            <a:pPr algn="ctr"/>
            <a:r>
              <a:rPr lang="en-US" sz="2000" i="1" dirty="0">
                <a:latin typeface="IBM Plex Sans" panose="020B0503050203000203" pitchFamily="34" charset="0"/>
              </a:rPr>
              <a:t>community from COVID-19, I will: </a:t>
            </a:r>
          </a:p>
          <a:p>
            <a:pPr algn="ctr"/>
            <a:endParaRPr lang="en-US" sz="2000" i="1" dirty="0">
              <a:latin typeface="IBM Plex Sans" panose="020B050305020300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Wash my hands often, wear a mask, stay 2-arm’s length away or more from people, and avoid crowds and indoor public spaces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latin typeface="IBM Plex Sans" panose="020B050305020300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Get vaccinated against COVID-19 when it is available to 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latin typeface="IBM Plex Sans" panose="020B050305020300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Learn and share up-to-date information that comes from a trusted source – like the local and national health authority, my doctor, my employer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latin typeface="IBM Plex Sans" panose="020B050305020300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Pay attention to my own health and stay away from others if I get sick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600" dirty="0">
              <a:latin typeface="IBM Plex Sans" panose="020B0503050203000203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IBM Plex Sans" panose="020B0503050203000203" pitchFamily="34" charset="0"/>
              </a:rPr>
              <a:t>Ask for help from my health care provider when needed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6CB156-7B11-42DD-BB68-1238499A7345}"/>
              </a:ext>
            </a:extLst>
          </p:cNvPr>
          <p:cNvSpPr txBox="1"/>
          <p:nvPr/>
        </p:nvSpPr>
        <p:spPr>
          <a:xfrm>
            <a:off x="483963" y="161133"/>
            <a:ext cx="27002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i="1" dirty="0">
                <a:latin typeface="IBM Plex Sans" panose="020B0503050203000203" pitchFamily="34" charset="0"/>
              </a:rPr>
              <a:t>Employee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43E670D-8DDB-4C8B-993A-DF2898BA7B44}"/>
              </a:ext>
            </a:extLst>
          </p:cNvPr>
          <p:cNvCxnSpPr>
            <a:cxnSpLocks/>
          </p:cNvCxnSpPr>
          <p:nvPr/>
        </p:nvCxnSpPr>
        <p:spPr>
          <a:xfrm>
            <a:off x="3429000" y="8120542"/>
            <a:ext cx="0" cy="14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69B783B-CA6D-4829-B596-36B1AB66D366}"/>
              </a:ext>
            </a:extLst>
          </p:cNvPr>
          <p:cNvSpPr txBox="1"/>
          <p:nvPr/>
        </p:nvSpPr>
        <p:spPr>
          <a:xfrm>
            <a:off x="3726197" y="8563543"/>
            <a:ext cx="2421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i="1" dirty="0">
                <a:latin typeface="IBM Plex Sans" panose="020B0503050203000203" pitchFamily="34" charset="0"/>
              </a:rPr>
              <a:t>Your logo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CBD25E-F9A3-854B-8440-8E2ED8DC9986}"/>
              </a:ext>
            </a:extLst>
          </p:cNvPr>
          <p:cNvSpPr txBox="1"/>
          <p:nvPr/>
        </p:nvSpPr>
        <p:spPr>
          <a:xfrm>
            <a:off x="210790" y="9411879"/>
            <a:ext cx="3007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IBM Plex Sans" panose="020B0503050203000203" pitchFamily="34" charset="0"/>
              </a:rPr>
              <a:t>Global Chief Medical/Health Officers Network</a:t>
            </a:r>
            <a:endParaRPr lang="en-US" sz="1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1F05669-9D90-CB49-8D2A-7F38EDC3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1" t="28016" r="23944" b="28027"/>
          <a:stretch/>
        </p:blipFill>
        <p:spPr>
          <a:xfrm>
            <a:off x="241317" y="8269204"/>
            <a:ext cx="2946366" cy="114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3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61"/>
    </mc:Choice>
    <mc:Fallback xmlns="">
      <p:transition spd="slow" advTm="1516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2531</TotalTime>
  <Words>110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IBM Plex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Gabrielle Romasanta</dc:creator>
  <cp:lastModifiedBy>Karen Moseley</cp:lastModifiedBy>
  <cp:revision>30</cp:revision>
  <dcterms:created xsi:type="dcterms:W3CDTF">2020-09-22T05:41:39Z</dcterms:created>
  <dcterms:modified xsi:type="dcterms:W3CDTF">2021-02-08T21:06:59Z</dcterms:modified>
</cp:coreProperties>
</file>